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55650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46" d="100"/>
          <a:sy n="46" d="100"/>
        </p:scale>
        <p:origin x="22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656840" cy="7619"/>
          </a:xfrm>
          <a:custGeom>
            <a:avLst/>
            <a:gdLst/>
            <a:ahLst/>
            <a:cxnLst/>
            <a:rect l="l" t="t" r="r" b="b"/>
            <a:pathLst>
              <a:path w="5656840" h="7619">
                <a:moveTo>
                  <a:pt x="0" y="7619"/>
                </a:moveTo>
                <a:lnTo>
                  <a:pt x="5656840" y="7619"/>
                </a:lnTo>
                <a:lnTo>
                  <a:pt x="5656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8" y="380400"/>
            <a:ext cx="6887569" cy="2879998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13" y="3162600"/>
            <a:ext cx="6830069" cy="4607998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725034" y="92819"/>
            <a:ext cx="2158347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en-US" altLang="zh-CN" sz="1104" spc="57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302256" y="92819"/>
            <a:ext cx="304643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Partial</a:t>
            </a:r>
            <a:r>
              <a:rPr lang="en-US" altLang="zh-CN" sz="1104" spc="-1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Derivatives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791831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656840" cy="7619"/>
          </a:xfrm>
          <a:custGeom>
            <a:avLst/>
            <a:gdLst/>
            <a:ahLst/>
            <a:cxnLst/>
            <a:rect l="l" t="t" r="r" b="b"/>
            <a:pathLst>
              <a:path w="5656840" h="7619">
                <a:moveTo>
                  <a:pt x="0" y="7619"/>
                </a:moveTo>
                <a:lnTo>
                  <a:pt x="5656840" y="7619"/>
                </a:lnTo>
                <a:lnTo>
                  <a:pt x="5656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71" y="569648"/>
            <a:ext cx="6403578" cy="2248749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17" y="2693926"/>
            <a:ext cx="7123535" cy="5139543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725034" y="92819"/>
            <a:ext cx="2158347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altLang="zh-CN" sz="1104" spc="57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302256" y="92819"/>
            <a:ext cx="304643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Partial</a:t>
            </a:r>
            <a:r>
              <a:rPr lang="en-US" altLang="zh-CN" sz="1104" spc="-1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Derivatives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791831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09" y="508048"/>
            <a:ext cx="7088248" cy="1943919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98" y="2554975"/>
            <a:ext cx="7030747" cy="3744061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24" y="6503640"/>
            <a:ext cx="6866372" cy="3384236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725034" y="92819"/>
            <a:ext cx="2158347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u="sng" spc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</a:t>
            </a:r>
            <a:r>
              <a:rPr lang="en-US" altLang="zh-CN" sz="1104" u="sng" spc="57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u="sng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Dep. Of Engineering 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302256" y="92819"/>
            <a:ext cx="304643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u="sng" spc="2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 2 AMTHMATICS / T</a:t>
            </a:r>
            <a:r>
              <a:rPr lang="en-US" altLang="zh-CN" sz="1200" u="sng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u="sng" spc="-2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 Partial Derivatives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791831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656840" cy="7619"/>
          </a:xfrm>
          <a:custGeom>
            <a:avLst/>
            <a:gdLst/>
            <a:ahLst/>
            <a:cxnLst/>
            <a:rect l="l" t="t" r="r" b="b"/>
            <a:pathLst>
              <a:path w="5656840" h="7619">
                <a:moveTo>
                  <a:pt x="0" y="7619"/>
                </a:moveTo>
                <a:lnTo>
                  <a:pt x="5656840" y="7619"/>
                </a:lnTo>
                <a:lnTo>
                  <a:pt x="5656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6" y="654239"/>
            <a:ext cx="7315709" cy="5466344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9" y="6266229"/>
            <a:ext cx="7352139" cy="4103760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725034" y="92819"/>
            <a:ext cx="2158347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4</a:t>
            </a:r>
            <a:r>
              <a:rPr lang="en-US" altLang="zh-CN" sz="1104" spc="57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302256" y="92819"/>
            <a:ext cx="304643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Partial</a:t>
            </a:r>
            <a:r>
              <a:rPr lang="en-US" altLang="zh-CN" sz="1104" spc="-1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Derivatives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791831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656840" cy="7619"/>
          </a:xfrm>
          <a:custGeom>
            <a:avLst/>
            <a:gdLst/>
            <a:ahLst/>
            <a:cxnLst/>
            <a:rect l="l" t="t" r="r" b="b"/>
            <a:pathLst>
              <a:path w="5656840" h="7619">
                <a:moveTo>
                  <a:pt x="0" y="7619"/>
                </a:moveTo>
                <a:lnTo>
                  <a:pt x="5656840" y="7619"/>
                </a:lnTo>
                <a:lnTo>
                  <a:pt x="5656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87" y="316386"/>
            <a:ext cx="7039125" cy="3867390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8" y="4185047"/>
            <a:ext cx="7514234" cy="2417040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725034" y="92819"/>
            <a:ext cx="2158347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5</a:t>
            </a:r>
            <a:r>
              <a:rPr lang="en-US" altLang="zh-CN" sz="1104" spc="57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302256" y="92819"/>
            <a:ext cx="304643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Partial</a:t>
            </a:r>
            <a:r>
              <a:rPr lang="en-US" altLang="zh-CN" sz="1104" spc="-1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Derivatives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791831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99" y="782394"/>
            <a:ext cx="7235362" cy="3816077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9" y="4835400"/>
            <a:ext cx="7391744" cy="5220068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725034" y="92819"/>
            <a:ext cx="2158347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u="sng" spc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6</a:t>
            </a:r>
            <a:r>
              <a:rPr lang="en-US" altLang="zh-CN" sz="1104" u="sng" spc="57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u="sng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Dep. Of Engineering Mechanics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302256" y="92819"/>
            <a:ext cx="304643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u="sng" spc="2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 2 AMTHMATICS / T</a:t>
            </a:r>
            <a:r>
              <a:rPr lang="en-US" altLang="zh-CN" sz="1200" u="sng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u="sng" spc="-2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 Partial Derivatives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791831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656840" cy="7619"/>
          </a:xfrm>
          <a:custGeom>
            <a:avLst/>
            <a:gdLst/>
            <a:ahLst/>
            <a:cxnLst/>
            <a:rect l="l" t="t" r="r" b="b"/>
            <a:pathLst>
              <a:path w="5656840" h="7619">
                <a:moveTo>
                  <a:pt x="0" y="7619"/>
                </a:moveTo>
                <a:lnTo>
                  <a:pt x="5656840" y="7619"/>
                </a:lnTo>
                <a:lnTo>
                  <a:pt x="56568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94"/>
            <a:ext cx="7560563" cy="1763562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83" y="2132025"/>
            <a:ext cx="7195759" cy="2599809"/>
          </a:xfrm>
          <a:prstGeom prst="rect">
            <a:avLst/>
          </a:prstGeom>
          <a:noFill/>
        </p:spPr>
      </p:pic>
      <p:pic>
        <p:nvPicPr>
          <p:cNvPr id="5" name="Image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54" y="4731263"/>
            <a:ext cx="7123408" cy="5312279"/>
          </a:xfrm>
          <a:prstGeom prst="rect">
            <a:avLst/>
          </a:prstGeom>
          <a:noFill/>
        </p:spPr>
      </p:pic>
      <p:sp>
        <p:nvSpPr>
          <p:cNvPr id="6" name="Text Box6"/>
          <p:cNvSpPr txBox="1"/>
          <p:nvPr/>
        </p:nvSpPr>
        <p:spPr>
          <a:xfrm>
            <a:off x="725034" y="92819"/>
            <a:ext cx="2158347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7</a:t>
            </a:r>
            <a:r>
              <a:rPr lang="en-US" altLang="zh-CN" sz="1104" spc="57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Mechanics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302256" y="92819"/>
            <a:ext cx="304643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Partial</a:t>
            </a:r>
            <a:r>
              <a:rPr lang="en-US" altLang="zh-CN" sz="1104" spc="-1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Derivatives</a:t>
            </a:r>
          </a:p>
        </p:txBody>
      </p:sp>
      <p:sp>
        <p:nvSpPr>
          <p:cNvPr id="8" name="Text Box8"/>
          <p:cNvSpPr txBox="1"/>
          <p:nvPr/>
        </p:nvSpPr>
        <p:spPr>
          <a:xfrm>
            <a:off x="3791831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Custom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宋体</vt:lpstr>
      <vt:lpstr>Arial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lenovo</cp:lastModifiedBy>
  <cp:revision>2</cp:revision>
  <dcterms:created xsi:type="dcterms:W3CDTF">2017-10-23T09:06:44Z</dcterms:created>
  <dcterms:modified xsi:type="dcterms:W3CDTF">2018-11-27T16:36:48Z</dcterms:modified>
</cp:coreProperties>
</file>